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98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Relationship Id="rId23" Type="http://schemas.openxmlformats.org/officeDocument/2006/relationships/image" Target="../media/image402.png"/><Relationship Id="rId24" Type="http://schemas.openxmlformats.org/officeDocument/2006/relationships/image" Target="../media/image403.png"/><Relationship Id="rId25" Type="http://schemas.openxmlformats.org/officeDocument/2006/relationships/image" Target="../media/image404.png"/><Relationship Id="rId26" Type="http://schemas.openxmlformats.org/officeDocument/2006/relationships/image" Target="../media/image405.png"/><Relationship Id="rId27" Type="http://schemas.openxmlformats.org/officeDocument/2006/relationships/image" Target="../media/image40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7.png"/><Relationship Id="rId3" Type="http://schemas.openxmlformats.org/officeDocument/2006/relationships/image" Target="../media/image40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411.png"/><Relationship Id="rId7" Type="http://schemas.openxmlformats.org/officeDocument/2006/relationships/image" Target="../media/image412.png"/><Relationship Id="rId8" Type="http://schemas.openxmlformats.org/officeDocument/2006/relationships/image" Target="../media/image413.png"/><Relationship Id="rId9" Type="http://schemas.openxmlformats.org/officeDocument/2006/relationships/image" Target="../media/image414.png"/><Relationship Id="rId10" Type="http://schemas.openxmlformats.org/officeDocument/2006/relationships/image" Target="../media/image415.png"/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3" Type="http://schemas.openxmlformats.org/officeDocument/2006/relationships/image" Target="../media/image418.png"/><Relationship Id="rId14" Type="http://schemas.openxmlformats.org/officeDocument/2006/relationships/image" Target="../media/image419.png"/><Relationship Id="rId15" Type="http://schemas.openxmlformats.org/officeDocument/2006/relationships/image" Target="../media/image420.png"/><Relationship Id="rId16" Type="http://schemas.openxmlformats.org/officeDocument/2006/relationships/image" Target="../media/image421.png"/><Relationship Id="rId17" Type="http://schemas.openxmlformats.org/officeDocument/2006/relationships/image" Target="../media/image422.png"/><Relationship Id="rId18" Type="http://schemas.openxmlformats.org/officeDocument/2006/relationships/image" Target="../media/image423.png"/><Relationship Id="rId19" Type="http://schemas.openxmlformats.org/officeDocument/2006/relationships/image" Target="../media/image424.png"/><Relationship Id="rId20" Type="http://schemas.openxmlformats.org/officeDocument/2006/relationships/image" Target="../media/image425.png"/><Relationship Id="rId21" Type="http://schemas.openxmlformats.org/officeDocument/2006/relationships/image" Target="../media/image426.png"/><Relationship Id="rId22" Type="http://schemas.openxmlformats.org/officeDocument/2006/relationships/image" Target="../media/image427.png"/><Relationship Id="rId23" Type="http://schemas.openxmlformats.org/officeDocument/2006/relationships/image" Target="../media/image428.png"/><Relationship Id="rId24" Type="http://schemas.openxmlformats.org/officeDocument/2006/relationships/image" Target="../media/image429.png"/><Relationship Id="rId25" Type="http://schemas.openxmlformats.org/officeDocument/2006/relationships/image" Target="../media/image430.png"/><Relationship Id="rId26" Type="http://schemas.openxmlformats.org/officeDocument/2006/relationships/image" Target="../media/image431.png"/><Relationship Id="rId27" Type="http://schemas.openxmlformats.org/officeDocument/2006/relationships/image" Target="../media/image43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455.png"/><Relationship Id="rId25" Type="http://schemas.openxmlformats.org/officeDocument/2006/relationships/image" Target="../media/image456.png"/><Relationship Id="rId26" Type="http://schemas.openxmlformats.org/officeDocument/2006/relationships/image" Target="../media/image457.png"/><Relationship Id="rId27" Type="http://schemas.openxmlformats.org/officeDocument/2006/relationships/image" Target="../media/image45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480.png"/><Relationship Id="rId17" Type="http://schemas.openxmlformats.org/officeDocument/2006/relationships/image" Target="../media/image481.png"/><Relationship Id="rId18" Type="http://schemas.openxmlformats.org/officeDocument/2006/relationships/image" Target="../media/image482.png"/><Relationship Id="rId19" Type="http://schemas.openxmlformats.org/officeDocument/2006/relationships/image" Target="../media/image483.png"/><Relationship Id="rId20" Type="http://schemas.openxmlformats.org/officeDocument/2006/relationships/image" Target="../media/image484.png"/><Relationship Id="rId21" Type="http://schemas.openxmlformats.org/officeDocument/2006/relationships/image" Target="../media/image485.png"/><Relationship Id="rId22" Type="http://schemas.openxmlformats.org/officeDocument/2006/relationships/image" Target="../media/image486.png"/><Relationship Id="rId23" Type="http://schemas.openxmlformats.org/officeDocument/2006/relationships/image" Target="../media/image487.png"/><Relationship Id="rId24" Type="http://schemas.openxmlformats.org/officeDocument/2006/relationships/image" Target="../media/image488.png"/><Relationship Id="rId25" Type="http://schemas.openxmlformats.org/officeDocument/2006/relationships/image" Target="../media/image489.png"/><Relationship Id="rId26" Type="http://schemas.openxmlformats.org/officeDocument/2006/relationships/image" Target="../media/image490.png"/><Relationship Id="rId27" Type="http://schemas.openxmlformats.org/officeDocument/2006/relationships/image" Target="../media/image49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Relationship Id="rId16" Type="http://schemas.openxmlformats.org/officeDocument/2006/relationships/image" Target="../media/image506.png"/><Relationship Id="rId17" Type="http://schemas.openxmlformats.org/officeDocument/2006/relationships/image" Target="../media/image507.png"/><Relationship Id="rId18" Type="http://schemas.openxmlformats.org/officeDocument/2006/relationships/image" Target="../media/image508.png"/><Relationship Id="rId19" Type="http://schemas.openxmlformats.org/officeDocument/2006/relationships/image" Target="../media/image509.png"/><Relationship Id="rId20" Type="http://schemas.openxmlformats.org/officeDocument/2006/relationships/image" Target="../media/image510.png"/><Relationship Id="rId21" Type="http://schemas.openxmlformats.org/officeDocument/2006/relationships/image" Target="../media/image511.png"/><Relationship Id="rId22" Type="http://schemas.openxmlformats.org/officeDocument/2006/relationships/image" Target="../media/image512.png"/><Relationship Id="rId23" Type="http://schemas.openxmlformats.org/officeDocument/2006/relationships/image" Target="../media/image513.png"/><Relationship Id="rId24" Type="http://schemas.openxmlformats.org/officeDocument/2006/relationships/image" Target="../media/image514.png"/><Relationship Id="rId25" Type="http://schemas.openxmlformats.org/officeDocument/2006/relationships/image" Target="../media/image515.png"/><Relationship Id="rId26" Type="http://schemas.openxmlformats.org/officeDocument/2006/relationships/image" Target="../media/image516.png"/><Relationship Id="rId27" Type="http://schemas.openxmlformats.org/officeDocument/2006/relationships/image" Target="../media/image51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Relationship Id="rId12" Type="http://schemas.openxmlformats.org/officeDocument/2006/relationships/image" Target="../media/image528.png"/><Relationship Id="rId13" Type="http://schemas.openxmlformats.org/officeDocument/2006/relationships/image" Target="../media/image529.png"/><Relationship Id="rId14" Type="http://schemas.openxmlformats.org/officeDocument/2006/relationships/image" Target="../media/image530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534.png"/><Relationship Id="rId19" Type="http://schemas.openxmlformats.org/officeDocument/2006/relationships/image" Target="../media/image535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540.png"/><Relationship Id="rId25" Type="http://schemas.openxmlformats.org/officeDocument/2006/relationships/image" Target="../media/image541.png"/><Relationship Id="rId26" Type="http://schemas.openxmlformats.org/officeDocument/2006/relationships/image" Target="../media/image542.png"/><Relationship Id="rId27" Type="http://schemas.openxmlformats.org/officeDocument/2006/relationships/image" Target="../media/image54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4.png"/><Relationship Id="rId3" Type="http://schemas.openxmlformats.org/officeDocument/2006/relationships/image" Target="../media/image545.png"/><Relationship Id="rId4" Type="http://schemas.openxmlformats.org/officeDocument/2006/relationships/image" Target="../media/image546.png"/><Relationship Id="rId5" Type="http://schemas.openxmlformats.org/officeDocument/2006/relationships/image" Target="../media/image5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098" y="4932212"/>
            <a:ext cx="12207055" cy="2158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88178" y="2611332"/>
            <a:ext cx="3303303" cy="1029529"/>
            <a:chOff x="9788178" y="2611332"/>
            <a:chExt cx="3303303" cy="1029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9788178" y="2611332"/>
              <a:ext cx="3303303" cy="10295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75697" y="8036410"/>
            <a:ext cx="7042706" cy="5458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87275" y="1631082"/>
            <a:ext cx="2769620" cy="678310"/>
            <a:chOff x="14687275" y="1631082"/>
            <a:chExt cx="2769620" cy="678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7275" y="1631082"/>
              <a:ext cx="2769620" cy="678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87275" y="952772"/>
            <a:ext cx="2413807" cy="678310"/>
            <a:chOff x="14687275" y="952772"/>
            <a:chExt cx="2413807" cy="6783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87275" y="952772"/>
              <a:ext cx="2413807" cy="678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684" y="952772"/>
            <a:ext cx="3082067" cy="678310"/>
            <a:chOff x="931684" y="952772"/>
            <a:chExt cx="3082067" cy="678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684" y="952772"/>
              <a:ext cx="3082067" cy="6783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00991" y="2766878"/>
            <a:ext cx="6226540" cy="2236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4918568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22070" y="3490859"/>
            <a:ext cx="9459249" cy="2116773"/>
            <a:chOff x="2522070" y="3490859"/>
            <a:chExt cx="9459249" cy="2116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070" y="3490859"/>
              <a:ext cx="9459249" cy="2116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51694" y="6356584"/>
            <a:ext cx="8582909" cy="2439835"/>
            <a:chOff x="7251694" y="6356584"/>
            <a:chExt cx="8582909" cy="2439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1694" y="6356584"/>
              <a:ext cx="8582909" cy="24398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71621" y="3064002"/>
            <a:ext cx="2210694" cy="5379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5942" y="6103700"/>
            <a:ext cx="3538631" cy="5379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2177" y="2192277"/>
            <a:ext cx="4940336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6412" y="2728278"/>
            <a:ext cx="5024526" cy="6171429"/>
            <a:chOff x="11076412" y="2728278"/>
            <a:chExt cx="502452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6412" y="2728278"/>
              <a:ext cx="5024526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96541" y="3342129"/>
            <a:ext cx="4407567" cy="26911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34732" y="3960095"/>
            <a:ext cx="3216250" cy="693327"/>
            <a:chOff x="7534732" y="3960095"/>
            <a:chExt cx="3216250" cy="6933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4732" y="3960095"/>
              <a:ext cx="3216250" cy="6933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1621" y="2710592"/>
            <a:ext cx="2152477" cy="5379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78967" y="6207879"/>
            <a:ext cx="9047802" cy="2691828"/>
            <a:chOff x="1778967" y="6207879"/>
            <a:chExt cx="9047802" cy="26918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8967" y="6207879"/>
              <a:ext cx="9047802" cy="269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527445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1" y="2611632"/>
            <a:ext cx="1999338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3762" y="3265092"/>
            <a:ext cx="10934741" cy="2350289"/>
            <a:chOff x="2703762" y="3265092"/>
            <a:chExt cx="10934741" cy="23502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3762" y="3265092"/>
              <a:ext cx="10934741" cy="23502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71621" y="6005862"/>
            <a:ext cx="1639727" cy="5379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76363" y="6432719"/>
            <a:ext cx="9005476" cy="2573962"/>
            <a:chOff x="4076363" y="6432719"/>
            <a:chExt cx="9005476" cy="2573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6363" y="6432719"/>
              <a:ext cx="9005476" cy="257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1409907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28742" y="3038486"/>
            <a:ext cx="4965640" cy="2928924"/>
            <a:chOff x="2928742" y="3038486"/>
            <a:chExt cx="4965640" cy="2928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8742" y="3038486"/>
              <a:ext cx="4965640" cy="2928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54656" y="6181768"/>
            <a:ext cx="4437685" cy="3187736"/>
            <a:chOff x="3354656" y="6181768"/>
            <a:chExt cx="4437685" cy="31877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54656" y="6181768"/>
              <a:ext cx="4437685" cy="31877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633" y="2691725"/>
            <a:ext cx="1409907" cy="5379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0727" y="3649651"/>
            <a:ext cx="6696139" cy="2196529"/>
            <a:chOff x="9930727" y="3649651"/>
            <a:chExt cx="6696139" cy="2196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0727" y="3649651"/>
              <a:ext cx="6696139" cy="21965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96442" y="5761049"/>
            <a:ext cx="1785905" cy="4812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04171" y="6738487"/>
            <a:ext cx="4179559" cy="11800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2380594" cy="5379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620" y="6346868"/>
            <a:ext cx="2826253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50337" y="6384962"/>
            <a:ext cx="8277521" cy="2871793"/>
            <a:chOff x="5350337" y="6384962"/>
            <a:chExt cx="8277521" cy="2871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0337" y="6384962"/>
              <a:ext cx="8277521" cy="28717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52762" y="3038486"/>
            <a:ext cx="11180189" cy="2912486"/>
            <a:chOff x="3552762" y="3038486"/>
            <a:chExt cx="11180189" cy="29124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2762" y="3038486"/>
              <a:ext cx="11180189" cy="2912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1409907" cy="5379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00484" y="3038644"/>
            <a:ext cx="2680504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83554" y="3598495"/>
            <a:ext cx="4065540" cy="3313839"/>
            <a:chOff x="3283554" y="3598495"/>
            <a:chExt cx="4065540" cy="33138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83554" y="3598495"/>
              <a:ext cx="4065540" cy="33138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6420" y="8656596"/>
            <a:ext cx="1735554" cy="483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99797" y="3598495"/>
            <a:ext cx="4209993" cy="3332911"/>
            <a:chOff x="11299797" y="3598495"/>
            <a:chExt cx="4209993" cy="33329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99797" y="3598495"/>
              <a:ext cx="4209993" cy="333291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88953" y="3038649"/>
            <a:ext cx="2256769" cy="5079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7429" y="8659068"/>
            <a:ext cx="1735554" cy="483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64111" y="6912333"/>
            <a:ext cx="5701386" cy="1649056"/>
            <a:chOff x="2464111" y="6912333"/>
            <a:chExt cx="5701386" cy="16490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64111" y="6912333"/>
              <a:ext cx="5701386" cy="1649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53106" y="6912333"/>
            <a:ext cx="5703375" cy="1645940"/>
            <a:chOff x="10553106" y="6912333"/>
            <a:chExt cx="5703375" cy="16459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3106" y="6912333"/>
              <a:ext cx="5703375" cy="1645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1409907" cy="5379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9391" y="3038649"/>
            <a:ext cx="2202498" cy="5079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96420" y="8656601"/>
            <a:ext cx="1735554" cy="4837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8953" y="3038649"/>
            <a:ext cx="2142994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7429" y="8659068"/>
            <a:ext cx="1735554" cy="483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66909" y="3539953"/>
            <a:ext cx="4289306" cy="3205809"/>
            <a:chOff x="3266909" y="3539953"/>
            <a:chExt cx="4289306" cy="32058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6909" y="3539953"/>
              <a:ext cx="4289306" cy="3205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30067" y="3592215"/>
            <a:ext cx="4149454" cy="3101284"/>
            <a:chOff x="11330067" y="3592215"/>
            <a:chExt cx="4149454" cy="31012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30067" y="3592215"/>
              <a:ext cx="4149454" cy="3101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3672" y="6856698"/>
            <a:ext cx="5715780" cy="1649520"/>
            <a:chOff x="2553672" y="6856698"/>
            <a:chExt cx="5715780" cy="16495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3672" y="6856698"/>
              <a:ext cx="5715780" cy="16495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51954" y="6856698"/>
            <a:ext cx="5705678" cy="1650297"/>
            <a:chOff x="10551954" y="6856698"/>
            <a:chExt cx="5705678" cy="16502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1954" y="6856698"/>
              <a:ext cx="5705678" cy="1650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1409907" cy="5379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63206" y="3000392"/>
            <a:ext cx="2545093" cy="5079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25760" y="8656601"/>
            <a:ext cx="1735554" cy="483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6971" y="3549909"/>
            <a:ext cx="4247862" cy="3185897"/>
            <a:chOff x="7016971" y="3549909"/>
            <a:chExt cx="4247862" cy="3185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6971" y="3549909"/>
              <a:ext cx="4247862" cy="3185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0476" y="6735806"/>
            <a:ext cx="5700851" cy="1645212"/>
            <a:chOff x="6290476" y="6735806"/>
            <a:chExt cx="5700851" cy="16452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0476" y="6735806"/>
              <a:ext cx="5700851" cy="1645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68617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476" y="3304177"/>
            <a:ext cx="6845434" cy="4538432"/>
            <a:chOff x="1989476" y="3304177"/>
            <a:chExt cx="6845434" cy="45384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3304177"/>
              <a:ext cx="6845434" cy="45384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620" y="2611630"/>
            <a:ext cx="3239598" cy="537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7144" y="3287520"/>
            <a:ext cx="4866675" cy="2132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70226" y="5432493"/>
            <a:ext cx="4363937" cy="3366401"/>
            <a:chOff x="11170226" y="5432493"/>
            <a:chExt cx="4363937" cy="33664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70226" y="5432493"/>
              <a:ext cx="4363937" cy="33664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4100" y="8969813"/>
            <a:ext cx="2733463" cy="5347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889342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2472394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5442" y="3343036"/>
            <a:ext cx="6417636" cy="4783948"/>
            <a:chOff x="2215442" y="3343036"/>
            <a:chExt cx="6417636" cy="47839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5442" y="3343036"/>
              <a:ext cx="6417636" cy="47839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7700" y="2613230"/>
            <a:ext cx="2472394" cy="5379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02929" y="3330338"/>
            <a:ext cx="6702601" cy="4809344"/>
            <a:chOff x="10602929" y="3330338"/>
            <a:chExt cx="6702601" cy="48093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2929" y="3330338"/>
              <a:ext cx="6702601" cy="48093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9705" y="3209232"/>
            <a:ext cx="596691" cy="56079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51481" y="3204080"/>
            <a:ext cx="596691" cy="582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6744" y="2826558"/>
            <a:ext cx="4623876" cy="4623876"/>
            <a:chOff x="2636744" y="2826558"/>
            <a:chExt cx="4623876" cy="4623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266" y="814080"/>
              <a:ext cx="9257143" cy="92571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6744" y="2826558"/>
              <a:ext cx="4623876" cy="46238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419" y="2200343"/>
            <a:ext cx="5511553" cy="532290"/>
            <a:chOff x="8558419" y="2200343"/>
            <a:chExt cx="5511553" cy="5322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1278" y="2143201"/>
              <a:ext cx="2799927" cy="7618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9942" y="4259828"/>
            <a:ext cx="5281041" cy="18633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8419" y="3692886"/>
            <a:ext cx="5511553" cy="532594"/>
            <a:chOff x="8558419" y="3692886"/>
            <a:chExt cx="5511553" cy="5325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1278" y="3635744"/>
              <a:ext cx="3579075" cy="761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8419" y="5185419"/>
            <a:ext cx="5511553" cy="532594"/>
            <a:chOff x="8558419" y="5185419"/>
            <a:chExt cx="5511553" cy="532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1278" y="5128278"/>
              <a:ext cx="2470283" cy="761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8419" y="6677962"/>
            <a:ext cx="5511553" cy="532594"/>
            <a:chOff x="8558419" y="6677962"/>
            <a:chExt cx="5511553" cy="5325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1278" y="6620821"/>
              <a:ext cx="2833064" cy="761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7204229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07868"/>
            <a:ext cx="1409907" cy="541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25848" y="3594482"/>
            <a:ext cx="6171429" cy="4478273"/>
            <a:chOff x="2325848" y="3594482"/>
            <a:chExt cx="6171429" cy="44782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848" y="3594482"/>
              <a:ext cx="6171429" cy="44782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4627" y="3461292"/>
            <a:ext cx="6171429" cy="2105660"/>
            <a:chOff x="9864627" y="3461292"/>
            <a:chExt cx="6171429" cy="2105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4627" y="3461292"/>
              <a:ext cx="6171429" cy="21056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13810" y="2709458"/>
            <a:ext cx="3004624" cy="5417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6572" y="5795525"/>
            <a:ext cx="2567182" cy="541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83675" y="6499047"/>
            <a:ext cx="6171429" cy="2385513"/>
            <a:chOff x="9883675" y="6499047"/>
            <a:chExt cx="6171429" cy="23855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83675" y="6499047"/>
              <a:ext cx="6171429" cy="2385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6886776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07868"/>
            <a:ext cx="1409907" cy="5417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13810" y="2709458"/>
            <a:ext cx="3004624" cy="541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26572" y="5795525"/>
            <a:ext cx="2567182" cy="541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25848" y="3906170"/>
            <a:ext cx="6171429" cy="4647464"/>
            <a:chOff x="2325848" y="3906170"/>
            <a:chExt cx="6171429" cy="4647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5848" y="3906170"/>
              <a:ext cx="6171429" cy="46474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1905" y="3509887"/>
            <a:ext cx="6171429" cy="2116185"/>
            <a:chOff x="9851905" y="3509887"/>
            <a:chExt cx="6171429" cy="21161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1905" y="3509887"/>
              <a:ext cx="6171429" cy="21161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8846" y="6610854"/>
            <a:ext cx="6171429" cy="2385513"/>
            <a:chOff x="9998846" y="6610854"/>
            <a:chExt cx="6171429" cy="23855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98846" y="6610854"/>
              <a:ext cx="6171429" cy="2385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491253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083" y="5040544"/>
            <a:ext cx="6878685" cy="1721821"/>
            <a:chOff x="251083" y="5040544"/>
            <a:chExt cx="6878685" cy="17218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51083" y="5040544"/>
              <a:ext cx="6878685" cy="17218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29515" y="2922680"/>
            <a:ext cx="1807478" cy="1807478"/>
            <a:chOff x="2829515" y="2922680"/>
            <a:chExt cx="1807478" cy="1807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9515" y="2922680"/>
              <a:ext cx="1807478" cy="18074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29515" y="4997930"/>
            <a:ext cx="1807049" cy="1807049"/>
            <a:chOff x="2829515" y="4997930"/>
            <a:chExt cx="1807049" cy="18070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9515" y="4997930"/>
              <a:ext cx="1807049" cy="18070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29515" y="7065041"/>
            <a:ext cx="1812769" cy="1812769"/>
            <a:chOff x="2829515" y="7065041"/>
            <a:chExt cx="1812769" cy="18127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9515" y="7065041"/>
              <a:ext cx="1812769" cy="18127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28571" y="2984333"/>
            <a:ext cx="6171429" cy="1777572"/>
            <a:chOff x="5828571" y="2984333"/>
            <a:chExt cx="6171429" cy="17775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8571" y="2984333"/>
              <a:ext cx="6171429" cy="17775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8571" y="5012668"/>
            <a:ext cx="6171429" cy="1777572"/>
            <a:chOff x="5828571" y="5012668"/>
            <a:chExt cx="6171429" cy="17775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8571" y="5012668"/>
              <a:ext cx="6171429" cy="17775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8571" y="7065041"/>
            <a:ext cx="6171429" cy="1777572"/>
            <a:chOff x="5828571" y="7065041"/>
            <a:chExt cx="6171429" cy="17775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8571" y="7065041"/>
              <a:ext cx="6171429" cy="17775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17916" y="4145767"/>
            <a:ext cx="1809478" cy="277602"/>
            <a:chOff x="12217916" y="4145767"/>
            <a:chExt cx="1809478" cy="27760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00000">
              <a:off x="12217916" y="4145767"/>
              <a:ext cx="1809478" cy="2776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17916" y="5786376"/>
            <a:ext cx="1809478" cy="277602"/>
            <a:chOff x="12217916" y="5786376"/>
            <a:chExt cx="1809478" cy="2776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17916" y="5786376"/>
              <a:ext cx="1809478" cy="2776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17916" y="7370361"/>
            <a:ext cx="1809478" cy="277602"/>
            <a:chOff x="12217916" y="7370361"/>
            <a:chExt cx="1809478" cy="27760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800000">
              <a:off x="12217916" y="7370361"/>
              <a:ext cx="1809478" cy="2776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23202" y="5142857"/>
            <a:ext cx="1221254" cy="1193328"/>
            <a:chOff x="15023202" y="5142857"/>
            <a:chExt cx="1221254" cy="11933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23202" y="5142857"/>
              <a:ext cx="1221254" cy="119332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33290" y="6653591"/>
            <a:ext cx="2036127" cy="5379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6114101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476" y="3448323"/>
            <a:ext cx="6909618" cy="3414465"/>
            <a:chOff x="1989476" y="3448323"/>
            <a:chExt cx="6909618" cy="34144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3448323"/>
              <a:ext cx="6909618" cy="34144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620" y="2607868"/>
            <a:ext cx="2152477" cy="5417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7715" y="2633658"/>
            <a:ext cx="2613463" cy="545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19048" y="3651498"/>
            <a:ext cx="8067188" cy="994015"/>
            <a:chOff x="9219048" y="3651498"/>
            <a:chExt cx="8067188" cy="9940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9048" y="3651498"/>
              <a:ext cx="8067188" cy="994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6114101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112" y="2611630"/>
            <a:ext cx="2478684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9714" y="3242031"/>
            <a:ext cx="10185091" cy="3344509"/>
            <a:chOff x="2409714" y="3242031"/>
            <a:chExt cx="10185091" cy="33445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9714" y="3242031"/>
              <a:ext cx="10185091" cy="3344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0387" y="6200000"/>
            <a:ext cx="9941726" cy="2872054"/>
            <a:chOff x="7200387" y="6200000"/>
            <a:chExt cx="9941726" cy="28720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0387" y="6200000"/>
              <a:ext cx="9941726" cy="2872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6114101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112" y="2611630"/>
            <a:ext cx="2478684" cy="5379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9714" y="3280453"/>
            <a:ext cx="10268958" cy="3534332"/>
            <a:chOff x="2409714" y="3280453"/>
            <a:chExt cx="10268958" cy="35343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9714" y="3280453"/>
              <a:ext cx="10268958" cy="3534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0387" y="6200000"/>
            <a:ext cx="9941726" cy="2868699"/>
            <a:chOff x="7200387" y="6200000"/>
            <a:chExt cx="9941726" cy="28686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0387" y="6200000"/>
              <a:ext cx="9941726" cy="2868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6874" y="6924277"/>
            <a:ext cx="2970349" cy="5587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824" y="3735416"/>
            <a:ext cx="4950531" cy="2970318"/>
            <a:chOff x="1617824" y="3735416"/>
            <a:chExt cx="4950531" cy="29703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824" y="3735416"/>
              <a:ext cx="4950531" cy="2970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0472" y="3735416"/>
            <a:ext cx="4903373" cy="2942024"/>
            <a:chOff x="6710472" y="3735416"/>
            <a:chExt cx="4903373" cy="29420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0472" y="3735416"/>
              <a:ext cx="4903373" cy="29420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21298" y="3735416"/>
            <a:ext cx="4846592" cy="2907955"/>
            <a:chOff x="11821298" y="3735416"/>
            <a:chExt cx="4846592" cy="29079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1298" y="3735416"/>
              <a:ext cx="4846592" cy="29079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6427" y="6924277"/>
            <a:ext cx="3737854" cy="5587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03779" y="6924277"/>
            <a:ext cx="3423290" cy="5587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63944" y="2165611"/>
            <a:ext cx="4874126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968" y="5916501"/>
            <a:ext cx="4400267" cy="2909676"/>
            <a:chOff x="1505968" y="5916501"/>
            <a:chExt cx="4400267" cy="2909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968" y="5916501"/>
              <a:ext cx="4400267" cy="29096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3944" y="2165611"/>
            <a:ext cx="6048069" cy="63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620" y="2611630"/>
            <a:ext cx="1545000" cy="5379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7357" y="2786962"/>
            <a:ext cx="9891338" cy="6608814"/>
            <a:chOff x="6747357" y="2786962"/>
            <a:chExt cx="9891338" cy="66088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7357" y="2786962"/>
              <a:ext cx="9891338" cy="66088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47351" y="3276984"/>
            <a:ext cx="3675095" cy="12179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7709" y="5220954"/>
            <a:ext cx="1375555" cy="6497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8763" y="6057084"/>
            <a:ext cx="851293" cy="23770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67229" y="6057087"/>
            <a:ext cx="851293" cy="26970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9845" y="5860858"/>
            <a:ext cx="2352514" cy="2909676"/>
            <a:chOff x="2529845" y="5860858"/>
            <a:chExt cx="2352514" cy="2909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9845" y="5860858"/>
              <a:ext cx="2352514" cy="29096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3944" y="2165611"/>
            <a:ext cx="6524249" cy="63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620" y="2611630"/>
            <a:ext cx="1545000" cy="5379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7351" y="3276984"/>
            <a:ext cx="3675095" cy="12179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7709" y="5220954"/>
            <a:ext cx="1375555" cy="6497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31598" y="6321435"/>
            <a:ext cx="997919" cy="20570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47357" y="2806010"/>
            <a:ext cx="9871970" cy="6459437"/>
            <a:chOff x="6747357" y="2806010"/>
            <a:chExt cx="9871970" cy="64594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7357" y="2806010"/>
              <a:ext cx="9871970" cy="6459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6206796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1620" y="2611630"/>
            <a:ext cx="1545000" cy="5379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47351" y="3276984"/>
            <a:ext cx="3675095" cy="1217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47357" y="2867057"/>
            <a:ext cx="9536630" cy="6371726"/>
            <a:chOff x="6747357" y="2867057"/>
            <a:chExt cx="9536630" cy="63717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7357" y="2867057"/>
              <a:ext cx="9536630" cy="637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3" y="4356750"/>
            <a:ext cx="4824213" cy="12689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4391" y="5399601"/>
            <a:ext cx="2621661" cy="859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3" y="1587178"/>
            <a:ext cx="4098957" cy="50408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3" y="4356749"/>
            <a:ext cx="4257324" cy="12689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677" y="5399601"/>
            <a:ext cx="2364944" cy="1246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4" y="1385712"/>
            <a:ext cx="4098952" cy="52422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353" y="4079363"/>
              <a:ext cx="3662918" cy="344094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8580" y="3104008"/>
              <a:ext cx="858557" cy="7618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906" y="7964525"/>
              <a:ext cx="3115861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2763" y="4107934"/>
            <a:ext cx="3834723" cy="27721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6649" y="7964525"/>
            <a:ext cx="3575507" cy="5587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858" y="4079363"/>
              <a:ext cx="3324031" cy="110012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2486734" cy="5587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2669394" cy="7618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5077297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353" y="4079363"/>
              <a:ext cx="3645712" cy="17689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8580" y="3104008"/>
              <a:ext cx="858557" cy="7618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906" y="7964525"/>
              <a:ext cx="2801298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34096" y="4079363"/>
            <a:ext cx="3645712" cy="1768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6649" y="7964525"/>
            <a:ext cx="3329856" cy="5587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858" y="4079363"/>
              <a:ext cx="3645712" cy="76572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3122566" cy="5587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2669394" cy="7618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5915373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353" y="4079363"/>
              <a:ext cx="3657293" cy="210333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8580" y="3104008"/>
              <a:ext cx="858557" cy="7618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906" y="7964525"/>
              <a:ext cx="3153670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34096" y="4079363"/>
            <a:ext cx="3662969" cy="1768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6649" y="7964525"/>
            <a:ext cx="3530994" cy="5587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858" y="4079363"/>
              <a:ext cx="3592621" cy="143453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3331253" cy="5587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2669394" cy="7618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10477" y="1662525"/>
            <a:ext cx="2029580" cy="473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5597920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3" y="4356749"/>
            <a:ext cx="4879430" cy="12689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677" y="5399601"/>
            <a:ext cx="2364944" cy="1246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4" y="1385712"/>
            <a:ext cx="4098952" cy="524228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3428571"/>
            <a:ext cx="4351273" cy="5161905"/>
            <a:chOff x="1989480" y="3428571"/>
            <a:chExt cx="4351273" cy="516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480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7267" y="4107934"/>
            <a:ext cx="4076825" cy="3775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89480" y="7828571"/>
            <a:ext cx="4351273" cy="766874"/>
            <a:chOff x="1989480" y="7828571"/>
            <a:chExt cx="4351273" cy="7668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480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7021" y="2832381"/>
            <a:ext cx="1116190" cy="1116190"/>
            <a:chOff x="3607021" y="2832381"/>
            <a:chExt cx="1116190" cy="111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7021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8580" y="3104008"/>
            <a:ext cx="858557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8906" y="7964525"/>
            <a:ext cx="3153670" cy="558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2763" y="4107934"/>
            <a:ext cx="3834723" cy="17689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6649" y="7964525"/>
            <a:ext cx="3614712" cy="5587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858" y="4079363"/>
              <a:ext cx="3645712" cy="176893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2806606" cy="55871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3057066" cy="7618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5242055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353" y="4079363"/>
              <a:ext cx="3645712" cy="210333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8580" y="3104008"/>
              <a:ext cx="858557" cy="7618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906" y="7964525"/>
              <a:ext cx="2984189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2763" y="4107934"/>
            <a:ext cx="3848678" cy="1768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6649" y="7964525"/>
            <a:ext cx="3606611" cy="5587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858" y="4079363"/>
              <a:ext cx="3592621" cy="110012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3115861" cy="5587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3057066" cy="7618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887620" y="1662525"/>
            <a:ext cx="3252457" cy="473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6080132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-218634"/>
            <a:ext cx="18646128" cy="5361491"/>
            <a:chOff x="-76190" y="-218634"/>
            <a:chExt cx="18646128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-218634"/>
              <a:ext cx="18646128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480" y="2832381"/>
            <a:ext cx="4351273" cy="5763064"/>
            <a:chOff x="1989480" y="2832381"/>
            <a:chExt cx="4351273" cy="57630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89480" y="3428571"/>
              <a:ext cx="4351273" cy="5161905"/>
              <a:chOff x="1989480" y="3428571"/>
              <a:chExt cx="4351273" cy="5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89480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353" y="4079363"/>
              <a:ext cx="3645712" cy="17689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89480" y="7828571"/>
              <a:ext cx="4351273" cy="766874"/>
              <a:chOff x="1989480" y="7828571"/>
              <a:chExt cx="4351273" cy="76687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89480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07021" y="2832381"/>
              <a:ext cx="1116190" cy="1116190"/>
              <a:chOff x="3607021" y="2832381"/>
              <a:chExt cx="1116190" cy="111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07021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8580" y="3104008"/>
              <a:ext cx="858557" cy="7618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906" y="7964525"/>
              <a:ext cx="3153670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221" y="3428571"/>
            <a:ext cx="4351273" cy="5161905"/>
            <a:chOff x="6967221" y="3428571"/>
            <a:chExt cx="4351273" cy="51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7221" y="3428571"/>
              <a:ext cx="4351273" cy="51619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2763" y="4107934"/>
            <a:ext cx="3886328" cy="34409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7221" y="7828571"/>
            <a:ext cx="4351273" cy="766874"/>
            <a:chOff x="6967221" y="7828571"/>
            <a:chExt cx="4351273" cy="7668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7221" y="7828571"/>
              <a:ext cx="4351273" cy="766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762" y="2832381"/>
            <a:ext cx="1116190" cy="1116190"/>
            <a:chOff x="8584762" y="2832381"/>
            <a:chExt cx="1116190" cy="1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762" y="2832381"/>
              <a:ext cx="1116190" cy="1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86321" y="3104008"/>
            <a:ext cx="869986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79851" y="7964525"/>
            <a:ext cx="4102352" cy="5587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8017" y="2832381"/>
            <a:ext cx="4351273" cy="5763064"/>
            <a:chOff x="11928017" y="2832381"/>
            <a:chExt cx="4351273" cy="576306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28017" y="3428571"/>
              <a:ext cx="4351273" cy="5161905"/>
              <a:chOff x="11928017" y="3428571"/>
              <a:chExt cx="4351273" cy="5161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28017" y="3428571"/>
                <a:ext cx="4351273" cy="516190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94452" y="4079363"/>
              <a:ext cx="3666435" cy="344094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928017" y="7828571"/>
              <a:ext cx="4351273" cy="766874"/>
              <a:chOff x="11928017" y="7828571"/>
              <a:chExt cx="4351273" cy="76687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928017" y="7828571"/>
                <a:ext cx="4351273" cy="7668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45559" y="2832381"/>
              <a:ext cx="1116190" cy="1116190"/>
              <a:chOff x="13545559" y="2832381"/>
              <a:chExt cx="1116190" cy="111619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45559" y="2832381"/>
                <a:ext cx="1116190" cy="1116190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47118" y="3104008"/>
              <a:ext cx="869986" cy="76188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7430" y="7964525"/>
              <a:ext cx="3568803" cy="55871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32335" y="1371097"/>
            <a:ext cx="3057066" cy="76188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63944" y="2165611"/>
            <a:ext cx="5762678" cy="63490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1633" y="4356364"/>
            <a:ext cx="9313830" cy="19613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023924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9525" y="3903461"/>
            <a:ext cx="7677319" cy="711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94431" y="7562387"/>
            <a:ext cx="1069158" cy="696872"/>
            <a:chOff x="8594431" y="7562387"/>
            <a:chExt cx="1069158" cy="6968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7059" y="7255492"/>
              <a:ext cx="2142857" cy="14000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94431" y="7562387"/>
              <a:ext cx="1069158" cy="6968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67628" y="6708547"/>
            <a:ext cx="2961491" cy="2404552"/>
            <a:chOff x="5167628" y="6708547"/>
            <a:chExt cx="2961491" cy="24045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46097" y="6708547"/>
              <a:ext cx="2404552" cy="2404552"/>
              <a:chOff x="5446097" y="6708547"/>
              <a:chExt cx="2404552" cy="24045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6097" y="6708547"/>
                <a:ext cx="2404552" cy="240455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3343" y="8213282"/>
              <a:ext cx="2421293" cy="4576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228008" y="7250583"/>
              <a:ext cx="878829" cy="842166"/>
              <a:chOff x="6228008" y="7250583"/>
              <a:chExt cx="878829" cy="8421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28008" y="7250583"/>
                <a:ext cx="878829" cy="84216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366697" y="6447004"/>
            <a:ext cx="2927637" cy="2927637"/>
            <a:chOff x="10366697" y="6447004"/>
            <a:chExt cx="2927637" cy="292763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366697" y="6447004"/>
              <a:ext cx="2927637" cy="2927637"/>
              <a:chOff x="10366697" y="6447004"/>
              <a:chExt cx="2927637" cy="29276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66697" y="6447004"/>
                <a:ext cx="2927637" cy="292763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71212" y="8332841"/>
              <a:ext cx="2630654" cy="50845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044819" y="6877123"/>
              <a:ext cx="1571392" cy="1307905"/>
              <a:chOff x="11044819" y="6877123"/>
              <a:chExt cx="1571392" cy="130790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044819" y="6877123"/>
                <a:ext cx="1571392" cy="130790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622643" y="2195888"/>
            <a:ext cx="4567700" cy="4019576"/>
            <a:chOff x="3622643" y="2195888"/>
            <a:chExt cx="4567700" cy="40195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292" y="439203"/>
              <a:ext cx="9142857" cy="8047619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2643" y="2195888"/>
              <a:ext cx="4567700" cy="4019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023924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5" y="2165611"/>
            <a:ext cx="7008673" cy="63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23522" y="8174917"/>
            <a:ext cx="5211551" cy="8539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16299" y="3017503"/>
            <a:ext cx="10578334" cy="4250709"/>
            <a:chOff x="3916299" y="3017503"/>
            <a:chExt cx="10578334" cy="42507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01490" y="1161619"/>
              <a:ext cx="21161905" cy="85047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16299" y="3017503"/>
              <a:ext cx="10578334" cy="4250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7712" y="7725248"/>
            <a:ext cx="550290" cy="487007"/>
            <a:chOff x="8867712" y="7725248"/>
            <a:chExt cx="550290" cy="4870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867712" y="7725248"/>
              <a:ext cx="550290" cy="487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023924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5922989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4572" y="5721525"/>
            <a:ext cx="6586808" cy="545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666" y="5383384"/>
            <a:ext cx="875381" cy="774712"/>
            <a:chOff x="6309666" y="5383384"/>
            <a:chExt cx="875381" cy="7747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6309666" y="5383384"/>
              <a:ext cx="875381" cy="7747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19175" y="3379181"/>
            <a:ext cx="2908008" cy="5148168"/>
            <a:chOff x="7719175" y="3379181"/>
            <a:chExt cx="2908008" cy="5148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9175" y="3379181"/>
              <a:ext cx="2908008" cy="51481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7126" y="2867550"/>
            <a:ext cx="3054112" cy="6171429"/>
            <a:chOff x="2377126" y="2867550"/>
            <a:chExt cx="3054112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7126" y="2867550"/>
              <a:ext cx="305411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2734907"/>
            <a:ext cx="18728944" cy="7671501"/>
            <a:chOff x="-159006" y="2734907"/>
            <a:chExt cx="18728944" cy="767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2734907"/>
              <a:ext cx="18728944" cy="767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5883" y="4356749"/>
            <a:ext cx="6193392" cy="1268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8677" y="5399601"/>
            <a:ext cx="2019962" cy="1246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8858" y="-421873"/>
            <a:ext cx="3760582" cy="5020621"/>
            <a:chOff x="2088858" y="-421873"/>
            <a:chExt cx="3760582" cy="5020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8858" y="-421873"/>
              <a:ext cx="3760582" cy="5020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2283" y="1587183"/>
            <a:ext cx="4098953" cy="50408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65611"/>
            <a:ext cx="7137563" cy="10793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476" y="4647682"/>
            <a:ext cx="15152637" cy="3611447"/>
            <a:chOff x="1989476" y="4647682"/>
            <a:chExt cx="15152637" cy="36114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476" y="4647682"/>
              <a:ext cx="15152637" cy="3611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97091" y="3213054"/>
            <a:ext cx="2953913" cy="2953913"/>
            <a:chOff x="9897091" y="3213054"/>
            <a:chExt cx="2953913" cy="29539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91" y="3213054"/>
              <a:ext cx="2953913" cy="29539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4827" y="4471908"/>
            <a:ext cx="2952985" cy="2952985"/>
            <a:chOff x="11954827" y="4471908"/>
            <a:chExt cx="2952985" cy="29529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54827" y="4471908"/>
              <a:ext cx="2952985" cy="2952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52425" y="6033113"/>
            <a:ext cx="2956919" cy="2956919"/>
            <a:chOff x="14052425" y="6033113"/>
            <a:chExt cx="2956919" cy="29569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2425" y="6033113"/>
              <a:ext cx="2956919" cy="29569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88670" y="5003652"/>
            <a:ext cx="4655604" cy="1093666"/>
            <a:chOff x="3188670" y="5003652"/>
            <a:chExt cx="4655604" cy="10936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88670" y="5003652"/>
              <a:ext cx="4655604" cy="10936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81314" y="6342447"/>
            <a:ext cx="1659941" cy="1659941"/>
            <a:chOff x="4781314" y="6342447"/>
            <a:chExt cx="1659941" cy="16599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81314" y="6342447"/>
              <a:ext cx="1659941" cy="165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335" y="1371097"/>
            <a:ext cx="3902624" cy="7618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8601" y="1662525"/>
            <a:ext cx="7912870" cy="4737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944" y="2157674"/>
            <a:ext cx="6548688" cy="108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474286"/>
            <a:ext cx="878595" cy="411925"/>
            <a:chOff x="900372" y="1474286"/>
            <a:chExt cx="878595" cy="4119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1474286"/>
              <a:ext cx="878595" cy="411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476" y="1816264"/>
            <a:ext cx="15152637" cy="279646"/>
            <a:chOff x="1989476" y="1816264"/>
            <a:chExt cx="15152637" cy="279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9476" y="1816264"/>
              <a:ext cx="15152637" cy="2796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9698" y="3786196"/>
            <a:ext cx="12722566" cy="5044608"/>
            <a:chOff x="2869698" y="3786196"/>
            <a:chExt cx="12722566" cy="50446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9698" y="3786196"/>
              <a:ext cx="12722566" cy="504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2021-08-27T12:41:23Z</dcterms:created>
  <dcterms:modified xsi:type="dcterms:W3CDTF">2021-08-27T12:41:23Z</dcterms:modified>
</cp:coreProperties>
</file>